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31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945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14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1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83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203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20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540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36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193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62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7F960-8E03-47B8-BA10-B7C484147CE7}" type="datetimeFigureOut">
              <a:rPr lang="ru-RU" smtClean="0"/>
              <a:t>30.03.2020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AC647-0E47-49F4-A637-5C0EF9BE6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4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5353"/>
          </a:xfrm>
        </p:spPr>
        <p:txBody>
          <a:bodyPr>
            <a:normAutofit/>
          </a:bodyPr>
          <a:lstStyle/>
          <a:p>
            <a:r>
              <a:rPr lang="kk-KZ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 сабақ</a:t>
            </a:r>
            <a:r>
              <a:rPr lang="kk-KZ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483102"/>
            <a:ext cx="9144000" cy="1655762"/>
          </a:xfrm>
        </p:spPr>
        <p:txBody>
          <a:bodyPr>
            <a:normAutofit/>
          </a:bodyPr>
          <a:lstStyle/>
          <a:p>
            <a:r>
              <a:rPr lang="kk-KZ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 және объект сметасын есептеп толтыру</a:t>
            </a:r>
            <a:endParaRPr lang="ru-RU" sz="32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787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316" y="0"/>
            <a:ext cx="88672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44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633" y="421105"/>
            <a:ext cx="10250904" cy="541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51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947" y="620175"/>
            <a:ext cx="9793705" cy="5617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59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1585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Широкоэкранный</PresentationFormat>
  <Paragraphs>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Тәжірибелік сабақ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Тәжірибелік сабақ </dc:title>
  <dc:creator>Пользователь Windows</dc:creator>
  <cp:lastModifiedBy>Пользователь Windows</cp:lastModifiedBy>
  <cp:revision>1</cp:revision>
  <dcterms:created xsi:type="dcterms:W3CDTF">2020-03-30T09:33:07Z</dcterms:created>
  <dcterms:modified xsi:type="dcterms:W3CDTF">2020-03-30T09:33:22Z</dcterms:modified>
</cp:coreProperties>
</file>